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6"/>
  </p:notesMasterIdLst>
  <p:sldIdLst>
    <p:sldId id="257" r:id="rId5"/>
    <p:sldId id="282" r:id="rId6"/>
    <p:sldId id="281" r:id="rId7"/>
    <p:sldId id="263" r:id="rId8"/>
    <p:sldId id="272" r:id="rId9"/>
    <p:sldId id="267" r:id="rId10"/>
    <p:sldId id="10540" r:id="rId11"/>
    <p:sldId id="271" r:id="rId12"/>
    <p:sldId id="10539" r:id="rId13"/>
    <p:sldId id="265" r:id="rId14"/>
    <p:sldId id="286" r:id="rId15"/>
    <p:sldId id="287" r:id="rId16"/>
    <p:sldId id="283" r:id="rId17"/>
    <p:sldId id="10544" r:id="rId18"/>
    <p:sldId id="10543" r:id="rId19"/>
    <p:sldId id="284" r:id="rId20"/>
    <p:sldId id="10547" r:id="rId21"/>
    <p:sldId id="10548" r:id="rId22"/>
    <p:sldId id="261" r:id="rId23"/>
    <p:sldId id="10545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7"/>
            <p14:sldId id="282"/>
            <p14:sldId id="281"/>
            <p14:sldId id="263"/>
            <p14:sldId id="272"/>
            <p14:sldId id="267"/>
            <p14:sldId id="10540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10547"/>
            <p14:sldId id="10548"/>
            <p14:sldId id="261"/>
            <p14:sldId id="10545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783" autoAdjust="0"/>
  </p:normalViewPr>
  <p:slideViewPr>
    <p:cSldViewPr snapToGrid="0">
      <p:cViewPr varScale="1">
        <p:scale>
          <a:sx n="79" d="100"/>
          <a:sy n="79" d="100"/>
        </p:scale>
        <p:origin x="114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(Protocol Buffers) files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language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Generators for other languages (Node.js, Go, etc.)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Microsoft.NET.Sdk.Worker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Generic Host instead of Web Host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UseSystemd</a:t>
            </a:r>
            <a:r>
              <a:rPr lang="en-US" dirty="0"/>
              <a:t> ignored on Windows host &amp; </a:t>
            </a:r>
            <a:r>
              <a:rPr lang="en-US" dirty="0" err="1"/>
              <a:t>UseWindowsService</a:t>
            </a:r>
            <a:r>
              <a:rPr lang="en-US" dirty="0"/>
              <a:t> ignored on Linux host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Low-level building block for higher-level frameworks like </a:t>
            </a:r>
            <a:r>
              <a:rPr lang="en-US" dirty="0" err="1"/>
              <a:t>Hangfire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Hangfire</a:t>
            </a:r>
            <a:r>
              <a:rPr lang="en-US" dirty="0"/>
              <a:t> is more feature-rich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Technically not a web thing, but owned by ASP.NET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1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92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03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C# 8 support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3.1 = 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as framework instead of NuGet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had to opt in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 for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Map the following here: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8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</a:t>
            </a:r>
            <a:r>
              <a:rPr lang="en-US" dirty="0" err="1"/>
              <a:t>Swashbuckle</a:t>
            </a:r>
            <a:r>
              <a:rPr lang="en-US" dirty="0"/>
              <a:t> to starter API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2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aka.ms/migrate-to-3.0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docs.microsoft.com/en-us/dotnet/architectur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hyperlink" Target="https://aka.ms/contoso-lending" TargetMode="External"/><Relationship Id="rId4" Type="http://schemas.openxmlformats.org/officeDocument/2006/relationships/hyperlink" Target="https://aka.ms/new-in-aspnetcore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Addie</a:t>
            </a:r>
          </a:p>
          <a:p>
            <a:r>
              <a:rPr lang="en-US" sz="2000" dirty="0"/>
              <a:t>     @</a:t>
            </a:r>
            <a:r>
              <a:rPr lang="en-US" sz="2000" dirty="0" err="1"/>
              <a:t>Scott_Addie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E68C1-BA66-4DA3-BB32-9E7D9C172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2" y="4306956"/>
            <a:ext cx="438975" cy="4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plain-text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7908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408678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{};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CF4E0-A595-40C1-9C54-3E904A371EA4}"/>
              </a:ext>
            </a:extLst>
          </p:cNvPr>
          <p:cNvSpPr/>
          <p:nvPr/>
        </p:nvSpPr>
        <p:spPr bwMode="auto">
          <a:xfrm>
            <a:off x="2648451" y="3931312"/>
            <a:ext cx="4122739" cy="24714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53974-EF3B-47C7-8274-22FC8BC1E05A}"/>
              </a:ext>
            </a:extLst>
          </p:cNvPr>
          <p:cNvCxnSpPr/>
          <p:nvPr/>
        </p:nvCxnSpPr>
        <p:spPr>
          <a:xfrm flipV="1">
            <a:off x="6794339" y="3738623"/>
            <a:ext cx="2060294" cy="33566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Long-running background tasks</a:t>
            </a:r>
          </a:p>
          <a:p>
            <a:r>
              <a:rPr lang="en-US" dirty="0"/>
              <a:t>Supported by new Worker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25C574-1B0F-4487-AAD9-F7B57869B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188626"/>
              </p:ext>
            </p:extLst>
          </p:nvPr>
        </p:nvGraphicFramePr>
        <p:xfrm>
          <a:off x="498729" y="4950013"/>
          <a:ext cx="8919909" cy="1150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5909">
                  <a:extLst>
                    <a:ext uri="{9D8B030D-6E8A-4147-A177-3AD203B41FA5}">
                      <a16:colId xmlns:a16="http://schemas.microsoft.com/office/drawing/2014/main" val="33802522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5938298"/>
                    </a:ext>
                  </a:extLst>
                </a:gridCol>
              </a:tblGrid>
              <a:tr h="566931">
                <a:tc>
                  <a:txBody>
                    <a:bodyPr/>
                    <a:lstStyle/>
                    <a:p>
                      <a:r>
                        <a:rPr lang="en-US" dirty="0"/>
                        <a:t>Windows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Systemd</a:t>
                      </a:r>
                      <a:r>
                        <a:rPr lang="en-US" dirty="0"/>
                        <a:t>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30638"/>
                  </a:ext>
                </a:extLst>
              </a:tr>
              <a:tr h="583311"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Microsoft.Extensions.Hosting.WindowsServices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Microsoft.Extensions.Hosting.Systemd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52131"/>
                  </a:ext>
                </a:extLst>
              </a:tr>
            </a:tbl>
          </a:graphicData>
        </a:graphic>
      </p:graphicFrame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D61B7-41A6-4635-A4BE-FD7B4C54809D}"/>
              </a:ext>
            </a:extLst>
          </p:cNvPr>
          <p:cNvSpPr/>
          <p:nvPr/>
        </p:nvSpPr>
        <p:spPr>
          <a:xfrm>
            <a:off x="419322" y="3039493"/>
            <a:ext cx="11051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UseWindowsService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UseSystemd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services.AddHostedService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71227"/>
          </a:xfrm>
        </p:spPr>
        <p:txBody>
          <a:bodyPr/>
          <a:lstStyle/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dotnet publish -o C:\pub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create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binPath</a:t>
            </a:r>
            <a:r>
              <a:rPr lang="en-US" sz="2300" dirty="0">
                <a:latin typeface="Consolas" panose="020B0609020204030204" pitchFamily="49" charset="0"/>
              </a:rPr>
              <a:t>=C:\pub\ContosoWorker.exe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description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“Sample .NET Core 3.0 worker service”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start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endParaRPr lang="en-US" sz="23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as a Windows service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2449D-FE7F-4A71-AD1C-E32469379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625104"/>
            <a:ext cx="8961438" cy="272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809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0E19-553A-466B-B28A-1F923E6D2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5"/>
            <a:ext cx="6218462" cy="4062651"/>
          </a:xfrm>
        </p:spPr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BackgroundService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_log;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log)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_log = 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token)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log.LogCritical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"Critical log on startup."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9B41F-FF2C-4ABB-A31A-A6DF2CB04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5F34F-A2C2-45EB-B386-5F06F670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8" y="1189174"/>
            <a:ext cx="6052817" cy="4629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127207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F0E1E7C-DE26-4B5D-A7B3-1BE541AC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243" y="2125663"/>
            <a:ext cx="2920245" cy="292024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028129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auto-reconnects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hlinkClick r:id="rId2"/>
              </a:rPr>
              <a:t>docs.microsoft.com/dotnet/architecture/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hlinkClick r:id="rId3"/>
              </a:rPr>
              <a:t>aka.ms/migrate-to-3.0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hlinkClick r:id="rId4"/>
              </a:rPr>
              <a:t>aka.ms/new-in-aspnetcore3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hlinkClick r:id="rId5"/>
              </a:rPr>
              <a:t>aka.ms/</a:t>
            </a:r>
            <a:r>
              <a:rPr lang="en-US" sz="2400" b="1" dirty="0" err="1">
                <a:hlinkClick r:id="rId5"/>
              </a:rPr>
              <a:t>contoso</a:t>
            </a:r>
            <a:r>
              <a:rPr lang="en-US" sz="2400" b="1" dirty="0">
                <a:hlinkClick r:id="rId5"/>
              </a:rPr>
              <a:t>-lending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C22D94-ECBE-45D1-87C4-D4A765465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Introduced in 2.2</a:t>
            </a:r>
          </a:p>
          <a:p>
            <a:r>
              <a:rPr lang="en-US" dirty="0"/>
              <a:t>Default in 3.0</a:t>
            </a:r>
          </a:p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967546-C187-4AC3-948F-D4F610C4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9FA02-0B00-42BC-B402-50822C02D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4659737"/>
          </a:xfrm>
        </p:spPr>
        <p:txBody>
          <a:bodyPr/>
          <a:lstStyle/>
          <a:p>
            <a:r>
              <a:rPr lang="en-US" sz="3200" dirty="0"/>
              <a:t>2.2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70B13-FF0E-494D-AA6C-0E55D635E6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189175"/>
            <a:ext cx="5826762" cy="5054204"/>
          </a:xfrm>
        </p:spPr>
        <p:txBody>
          <a:bodyPr/>
          <a:lstStyle/>
          <a:p>
            <a:r>
              <a:rPr lang="en-US" sz="3200" dirty="0"/>
              <a:t>3.0</a:t>
            </a:r>
            <a:endParaRPr lang="en-US" sz="3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698E24-EC7C-4262-A06D-504DCF6B3809}"/>
              </a:ext>
            </a:extLst>
          </p:cNvPr>
          <p:cNvCxnSpPr/>
          <p:nvPr/>
        </p:nvCxnSpPr>
        <p:spPr>
          <a:xfrm>
            <a:off x="5761038" y="1979335"/>
            <a:ext cx="0" cy="426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147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install –g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11639</TotalTime>
  <Words>1439</Words>
  <Application>Microsoft Office PowerPoint</Application>
  <PresentationFormat>Widescreen</PresentationFormat>
  <Paragraphs>276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What’s new in ASP.NET Core 3.0</vt:lpstr>
      <vt:lpstr>.NET Framework unsupported</vt:lpstr>
      <vt:lpstr>Supported ASP.NET Core variants</vt:lpstr>
      <vt:lpstr>Implicit shared framework reference</vt:lpstr>
      <vt:lpstr>Assemblies removed from shared framework</vt:lpstr>
      <vt:lpstr>Endpoint routing</vt:lpstr>
      <vt:lpstr>Endpoint routing configuration</vt:lpstr>
      <vt:lpstr>HTTP REPL</vt:lpstr>
      <vt:lpstr>PowerPoint Presentation</vt:lpstr>
      <vt:lpstr>Developer Exception Page plain-text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Worker service as a Windows service</vt:lpstr>
      <vt:lpstr>Worker service logging</vt:lpstr>
      <vt:lpstr>Blazor, gRPC, SignalR</vt:lpstr>
      <vt:lpstr>Other noteworthy features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282</cp:revision>
  <dcterms:created xsi:type="dcterms:W3CDTF">2019-09-29T03:01:46Z</dcterms:created>
  <dcterms:modified xsi:type="dcterms:W3CDTF">2019-10-16T02:57:12Z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